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46" Target="slides/slide32.xml" Type="http://schemas.openxmlformats.org/officeDocument/2006/relationships/slide"/><Relationship Id="rId47" Target="slides/slide33.xml" Type="http://schemas.openxmlformats.org/officeDocument/2006/relationships/slide"/><Relationship Id="rId48" Target="slides/slide34.xml" Type="http://schemas.openxmlformats.org/officeDocument/2006/relationships/slide"/><Relationship Id="rId49" Target="slides/slide35.xml" Type="http://schemas.openxmlformats.org/officeDocument/2006/relationships/slide"/><Relationship Id="rId5" Target="tableStyles.xml" Type="http://schemas.openxmlformats.org/officeDocument/2006/relationships/tableStyles"/><Relationship Id="rId50" Target="slides/slide36.xml" Type="http://schemas.openxmlformats.org/officeDocument/2006/relationships/slide"/><Relationship Id="rId51" Target="slides/slide37.xml" Type="http://schemas.openxmlformats.org/officeDocument/2006/relationships/slide"/><Relationship Id="rId52" Target="slides/slide38.xml" Type="http://schemas.openxmlformats.org/officeDocument/2006/relationships/slide"/><Relationship Id="rId53" Target="slides/slide39.xml" Type="http://schemas.openxmlformats.org/officeDocument/2006/relationships/slide"/><Relationship Id="rId54" Target="slides/slide40.xml" Type="http://schemas.openxmlformats.org/officeDocument/2006/relationships/slide"/><Relationship Id="rId55" Target="slides/slide41.xml" Type="http://schemas.openxmlformats.org/officeDocument/2006/relationships/slide"/><Relationship Id="rId56" Target="slides/slide42.xml" Type="http://schemas.openxmlformats.org/officeDocument/2006/relationships/slide"/><Relationship Id="rId57" Target="slides/slide43.xml" Type="http://schemas.openxmlformats.org/officeDocument/2006/relationships/slide"/><Relationship Id="rId58" Target="slides/slide44.xml" Type="http://schemas.openxmlformats.org/officeDocument/2006/relationships/slide"/><Relationship Id="rId59" Target="slides/slide45.xml" Type="http://schemas.openxmlformats.org/officeDocument/2006/relationships/slide"/><Relationship Id="rId6" Target="fonts/font6.fntdata" Type="http://schemas.openxmlformats.org/officeDocument/2006/relationships/font"/><Relationship Id="rId60" Target="slides/slide46.xml" Type="http://schemas.openxmlformats.org/officeDocument/2006/relationships/slide"/><Relationship Id="rId61" Target="slides/slide47.xml" Type="http://schemas.openxmlformats.org/officeDocument/2006/relationships/slide"/><Relationship Id="rId62" Target="slides/slide48.xml" Type="http://schemas.openxmlformats.org/officeDocument/2006/relationships/slide"/><Relationship Id="rId63" Target="slides/slide49.xml" Type="http://schemas.openxmlformats.org/officeDocument/2006/relationships/slide"/><Relationship Id="rId64" Target="slides/slide50.xml" Type="http://schemas.openxmlformats.org/officeDocument/2006/relationships/slide"/><Relationship Id="rId65" Target="slides/slide51.xml" Type="http://schemas.openxmlformats.org/officeDocument/2006/relationships/slide"/><Relationship Id="rId66" Target="slides/slide52.xml" Type="http://schemas.openxmlformats.org/officeDocument/2006/relationships/slide"/><Relationship Id="rId67" Target="slides/slide53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71" Target="notesSlides/notesSlide2.xml" Type="http://schemas.openxmlformats.org/officeDocument/2006/relationships/notesSlide"/><Relationship Id="rId72" Target="notesSlides/notesSlide3.xml" Type="http://schemas.openxmlformats.org/officeDocument/2006/relationships/notesSlide"/><Relationship Id="rId73" Target="notesSlides/notesSlide4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Contact Akash to get a static IP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talk about asianet being under CG NAT and portchecker.co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tell problems with ngrok, how a new link is generated every time the server is restarted</a:t>
            </a:r>
          </a:p>
          <a:p>
            <a:r>
              <a:rPr lang="en-US"/>
              <a:t/>
            </a:r>
          </a:p>
          <a:p>
            <a:r>
              <a:rPr lang="en-US"/>
              <a:t>wireguard protocol and how difficult it is to setup manually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TALK about exit node, mesh network, vpn from another country, scability </a:t>
            </a:r>
          </a:p>
          <a:p>
            <a:r>
              <a:rPr lang="en-US"/>
              <a:t/>
            </a:r>
          </a:p>
          <a:p>
            <a:r>
              <a:rPr lang="en-US"/>
              <a:t>safety, only logged in users can use tailscale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5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3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1746" y="2501416"/>
            <a:ext cx="7632254" cy="55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399"/>
              </a:lnSpc>
            </a:pPr>
            <a:r>
              <a:rPr lang="en-US" sz="14399" spc="-143">
                <a:solidFill>
                  <a:srgbClr val="000000"/>
                </a:solidFill>
                <a:latin typeface="DM Sans Bold"/>
              </a:rPr>
              <a:t>Self Hosting at Home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6286" y="3035726"/>
            <a:ext cx="2663014" cy="67186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77989" y="633137"/>
            <a:ext cx="5356076" cy="30870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049300" y="1020791"/>
            <a:ext cx="4013454" cy="133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 spc="-38">
                <a:solidFill>
                  <a:srgbClr val="FFFFFF"/>
                </a:solidFill>
                <a:latin typeface="DM Sans"/>
              </a:rPr>
              <a:t>Giving life to your old hardware 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4785" y="5349882"/>
            <a:ext cx="3339567" cy="54342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53648" y="-2025987"/>
            <a:ext cx="14338973" cy="143389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017654" y="3970548"/>
            <a:ext cx="2693830" cy="40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DM Sans Bold"/>
              </a:rPr>
              <a:t>Anything!!!!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335161" y="4018173"/>
            <a:ext cx="3699191" cy="1331709"/>
            <a:chOff x="0" y="0"/>
            <a:chExt cx="4932255" cy="177561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932255" cy="1775612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492017" y="227925"/>
              <a:ext cx="3948222" cy="565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2"/>
                </a:lnSpc>
              </a:pPr>
              <a:r>
                <a:rPr lang="en-US" sz="2587">
                  <a:solidFill>
                    <a:srgbClr val="FFFFFF"/>
                  </a:solidFill>
                  <a:latin typeface="DM Sans Bold"/>
                </a:rPr>
                <a:t>Anything!!!!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77675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68849"/>
            <a:ext cx="885228" cy="885228"/>
            <a:chOff x="0" y="0"/>
            <a:chExt cx="1180304" cy="11803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821094"/>
            <a:ext cx="885228" cy="885228"/>
            <a:chOff x="0" y="0"/>
            <a:chExt cx="1180304" cy="11803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373072"/>
            <a:ext cx="885228" cy="885228"/>
            <a:chOff x="0" y="0"/>
            <a:chExt cx="1180304" cy="11803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36480" y="3577675"/>
            <a:ext cx="885228" cy="885228"/>
            <a:chOff x="0" y="0"/>
            <a:chExt cx="1180304" cy="118030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36480" y="5100574"/>
            <a:ext cx="885228" cy="885228"/>
            <a:chOff x="0" y="0"/>
            <a:chExt cx="1180304" cy="118030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270588" y="3784069"/>
            <a:ext cx="442737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 Bold"/>
              </a:rPr>
              <a:t>NAS</a:t>
            </a:r>
            <a:r>
              <a:rPr lang="en-US" sz="2899">
                <a:solidFill>
                  <a:srgbClr val="000000"/>
                </a:solidFill>
                <a:latin typeface="DM Sans"/>
              </a:rPr>
              <a:t> - Open Media Vault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70588" y="5265693"/>
            <a:ext cx="571249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Media Server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Jellyfin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0588" y="6950479"/>
            <a:ext cx="65241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Ad-blocker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and </a:t>
            </a:r>
            <a:r>
              <a:rPr lang="en-US" sz="2900">
                <a:solidFill>
                  <a:srgbClr val="000000"/>
                </a:solidFill>
                <a:latin typeface="DM Sans Bold"/>
              </a:rPr>
              <a:t>DNS Server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- PiHole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321885"/>
            <a:ext cx="13359944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7200" spc="-72">
                <a:solidFill>
                  <a:srgbClr val="000000"/>
                </a:solidFill>
                <a:latin typeface="DM Sans Bold"/>
              </a:rPr>
              <a:t>What i'm self hosting at home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79524" y="8540962"/>
            <a:ext cx="570356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Mailing List Manager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Listmonk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87304" y="3742794"/>
            <a:ext cx="64898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Container Management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Portainer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87304" y="5265693"/>
            <a:ext cx="648986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VPN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Tailscale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518608" y="8373072"/>
            <a:ext cx="885228" cy="885228"/>
            <a:chOff x="0" y="0"/>
            <a:chExt cx="1180304" cy="118030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8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769432" y="8540962"/>
            <a:ext cx="540811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Auto Backup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SMB Sync 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18608" y="6821094"/>
            <a:ext cx="885228" cy="885228"/>
            <a:chOff x="0" y="0"/>
            <a:chExt cx="1180304" cy="118030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7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769432" y="6988984"/>
            <a:ext cx="540811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 Bold"/>
              </a:rPr>
              <a:t>DashCam</a:t>
            </a:r>
            <a:r>
              <a:rPr lang="en-US" sz="2900">
                <a:solidFill>
                  <a:srgbClr val="000000"/>
                </a:solidFill>
                <a:latin typeface="DM Sans"/>
              </a:rPr>
              <a:t> - DroidDashcam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3760520"/>
            <a:ext cx="14743502" cy="281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Where all can you host these?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2866" y="1392755"/>
            <a:ext cx="7844246" cy="6671331"/>
            <a:chOff x="0" y="0"/>
            <a:chExt cx="2653486" cy="2256722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653486" cy="2256722"/>
            </a:xfrm>
            <a:custGeom>
              <a:avLst/>
              <a:gdLst/>
              <a:ahLst/>
              <a:cxnLst/>
              <a:rect r="r" b="b" t="t" l="l"/>
              <a:pathLst>
                <a:path h="2256722" w="2653486">
                  <a:moveTo>
                    <a:pt x="2529026" y="2256722"/>
                  </a:moveTo>
                  <a:lnTo>
                    <a:pt x="124460" y="2256722"/>
                  </a:lnTo>
                  <a:cubicBezTo>
                    <a:pt x="55880" y="2256722"/>
                    <a:pt x="0" y="2200842"/>
                    <a:pt x="0" y="21322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29026" y="0"/>
                  </a:lnTo>
                  <a:cubicBezTo>
                    <a:pt x="2597606" y="0"/>
                    <a:pt x="2653486" y="55880"/>
                    <a:pt x="2653486" y="124460"/>
                  </a:cubicBezTo>
                  <a:lnTo>
                    <a:pt x="2653486" y="2132262"/>
                  </a:lnTo>
                  <a:cubicBezTo>
                    <a:pt x="2653486" y="2200842"/>
                    <a:pt x="2597606" y="2256722"/>
                    <a:pt x="2529026" y="2256722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2481" y="6261021"/>
            <a:ext cx="1844631" cy="402597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97950" y="1566476"/>
            <a:ext cx="7806827" cy="6497610"/>
            <a:chOff x="0" y="0"/>
            <a:chExt cx="2640828" cy="2197957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640828" cy="2197957"/>
            </a:xfrm>
            <a:custGeom>
              <a:avLst/>
              <a:gdLst/>
              <a:ahLst/>
              <a:cxnLst/>
              <a:rect r="r" b="b" t="t" l="l"/>
              <a:pathLst>
                <a:path h="2197957" w="2640828">
                  <a:moveTo>
                    <a:pt x="2516368" y="2197957"/>
                  </a:moveTo>
                  <a:lnTo>
                    <a:pt x="124460" y="2197957"/>
                  </a:lnTo>
                  <a:cubicBezTo>
                    <a:pt x="55880" y="2197957"/>
                    <a:pt x="0" y="2142077"/>
                    <a:pt x="0" y="207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16368" y="0"/>
                  </a:lnTo>
                  <a:cubicBezTo>
                    <a:pt x="2584948" y="0"/>
                    <a:pt x="2640828" y="55880"/>
                    <a:pt x="2640828" y="124460"/>
                  </a:cubicBezTo>
                  <a:lnTo>
                    <a:pt x="2640828" y="2073497"/>
                  </a:lnTo>
                  <a:cubicBezTo>
                    <a:pt x="2640828" y="2142077"/>
                    <a:pt x="2584948" y="2197957"/>
                    <a:pt x="2516368" y="2197957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97" y="6261021"/>
            <a:ext cx="1581112" cy="402597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97950" y="1028700"/>
            <a:ext cx="5250928" cy="952812"/>
            <a:chOff x="0" y="0"/>
            <a:chExt cx="4424474" cy="802847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4424474" cy="802847"/>
            </a:xfrm>
            <a:custGeom>
              <a:avLst/>
              <a:gdLst/>
              <a:ahLst/>
              <a:cxnLst/>
              <a:rect r="r" b="b" t="t" l="l"/>
              <a:pathLst>
                <a:path h="802847" w="4424474">
                  <a:moveTo>
                    <a:pt x="4300014" y="802847"/>
                  </a:moveTo>
                  <a:lnTo>
                    <a:pt x="124460" y="802847"/>
                  </a:lnTo>
                  <a:cubicBezTo>
                    <a:pt x="55880" y="802847"/>
                    <a:pt x="0" y="746967"/>
                    <a:pt x="0" y="678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0014" y="0"/>
                  </a:lnTo>
                  <a:cubicBezTo>
                    <a:pt x="4368594" y="0"/>
                    <a:pt x="4424474" y="55880"/>
                    <a:pt x="4424474" y="124460"/>
                  </a:cubicBezTo>
                  <a:lnTo>
                    <a:pt x="4424474" y="678387"/>
                  </a:lnTo>
                  <a:cubicBezTo>
                    <a:pt x="4424474" y="746967"/>
                    <a:pt x="4368594" y="802847"/>
                    <a:pt x="4300014" y="802847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337038" y="1028700"/>
            <a:ext cx="2410074" cy="952812"/>
            <a:chOff x="0" y="0"/>
            <a:chExt cx="2030748" cy="802847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030748" cy="802847"/>
            </a:xfrm>
            <a:custGeom>
              <a:avLst/>
              <a:gdLst/>
              <a:ahLst/>
              <a:cxnLst/>
              <a:rect r="r" b="b" t="t" l="l"/>
              <a:pathLst>
                <a:path h="802847" w="2030748">
                  <a:moveTo>
                    <a:pt x="1906288" y="802847"/>
                  </a:moveTo>
                  <a:lnTo>
                    <a:pt x="124460" y="802847"/>
                  </a:lnTo>
                  <a:cubicBezTo>
                    <a:pt x="55880" y="802847"/>
                    <a:pt x="0" y="746967"/>
                    <a:pt x="0" y="678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06288" y="0"/>
                  </a:lnTo>
                  <a:cubicBezTo>
                    <a:pt x="1974868" y="0"/>
                    <a:pt x="2030748" y="55880"/>
                    <a:pt x="2030748" y="124460"/>
                  </a:cubicBezTo>
                  <a:lnTo>
                    <a:pt x="2030748" y="678387"/>
                  </a:lnTo>
                  <a:cubicBezTo>
                    <a:pt x="2030748" y="746967"/>
                    <a:pt x="1974868" y="802847"/>
                    <a:pt x="1906288" y="802847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2924" r="0" b="14349"/>
          <a:stretch>
            <a:fillRect/>
          </a:stretch>
        </p:blipFill>
        <p:spPr>
          <a:xfrm flipH="false" flipV="false" rot="0">
            <a:off x="5332054" y="2167065"/>
            <a:ext cx="2852663" cy="314650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22745" t="13785" r="23038" b="13785"/>
          <a:stretch>
            <a:fillRect/>
          </a:stretch>
        </p:blipFill>
        <p:spPr>
          <a:xfrm flipH="false" flipV="false" rot="0">
            <a:off x="10304044" y="2001603"/>
            <a:ext cx="1280606" cy="114054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34375" t="6169" r="35338" b="34696"/>
          <a:stretch>
            <a:fillRect/>
          </a:stretch>
        </p:blipFill>
        <p:spPr>
          <a:xfrm flipH="false" flipV="false" rot="0">
            <a:off x="11886491" y="1826163"/>
            <a:ext cx="1195586" cy="149142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886491" y="3654168"/>
            <a:ext cx="990553" cy="98739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458615" y="3654168"/>
            <a:ext cx="971465" cy="116111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1287792"/>
            <a:ext cx="4733420" cy="51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6"/>
              </a:lnSpc>
            </a:pPr>
            <a:r>
              <a:rPr lang="en-US" sz="3856" spc="-38">
                <a:solidFill>
                  <a:srgbClr val="FFFFFF"/>
                </a:solidFill>
                <a:latin typeface="DM Sans Bold"/>
              </a:rPr>
              <a:t>Your own hardware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35374" y="1287792"/>
            <a:ext cx="1813401" cy="50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6"/>
              </a:lnSpc>
            </a:pPr>
            <a:r>
              <a:rPr lang="en-US" sz="3856" spc="-38">
                <a:solidFill>
                  <a:srgbClr val="FFFFFF"/>
                </a:solidFill>
                <a:latin typeface="DM Sans Bold"/>
              </a:rPr>
              <a:t>Cloud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1147" y="2999299"/>
            <a:ext cx="6702794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Old Laptop or Desktop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Raspberry Pi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Old Android Phone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Old Server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39277" y="2999299"/>
            <a:ext cx="406485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AWS EC2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GCP Compute Engine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Digital Ocean Droplet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Linode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05381" y="5901131"/>
            <a:ext cx="6702794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Power Failure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Network Stability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Backup And Redundancy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Not Idiot Proof or Kid safe</a:t>
            </a: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473592" y="5901131"/>
            <a:ext cx="6702794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Vendor Lock In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Data stored in another server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Security 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Cost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19190" y="5454045"/>
            <a:ext cx="372383" cy="49471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4044" y="5454045"/>
            <a:ext cx="372383" cy="4947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636398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4700886"/>
            <a:ext cx="885228" cy="885228"/>
            <a:chOff x="0" y="0"/>
            <a:chExt cx="1180304" cy="11803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6765374"/>
            <a:ext cx="885228" cy="885228"/>
            <a:chOff x="0" y="0"/>
            <a:chExt cx="1180304" cy="11803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9129869"/>
            <a:ext cx="2454029" cy="81801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98785" y="9106646"/>
            <a:ext cx="1728911" cy="86445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43752" y="9057323"/>
            <a:ext cx="2855559" cy="91377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377268" y="8477427"/>
            <a:ext cx="1882032" cy="18820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252108" y="9177303"/>
            <a:ext cx="2167680" cy="57804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994087" y="8816057"/>
            <a:ext cx="1300540" cy="130054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rcRect l="0" t="0" r="0" b="7916"/>
          <a:stretch>
            <a:fillRect/>
          </a:stretch>
        </p:blipFill>
        <p:spPr>
          <a:xfrm flipH="false" flipV="false" rot="0">
            <a:off x="2346514" y="2397617"/>
            <a:ext cx="3504542" cy="573704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07420" y="574676"/>
            <a:ext cx="7711640" cy="106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99"/>
              </a:lnSpc>
            </a:pPr>
            <a:r>
              <a:rPr lang="en-US" sz="7999" spc="-79">
                <a:solidFill>
                  <a:srgbClr val="000000"/>
                </a:solidFill>
                <a:latin typeface="DM Sans Bold"/>
              </a:rPr>
              <a:t>My Setup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1653" y="2684677"/>
            <a:ext cx="7116037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Raspberry Pi 3B (1.2 Ghz quad-core, 1Gb RAM)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81653" y="4500329"/>
            <a:ext cx="7116037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1 TB Seagate Hard Drive, 3.5", 7200 RPM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94561" y="6813653"/>
            <a:ext cx="468348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10W PSU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3760520"/>
            <a:ext cx="14743502" cy="281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9599" spc="-95">
                <a:solidFill>
                  <a:srgbClr val="000000"/>
                </a:solidFill>
                <a:latin typeface="DM Sans Bold"/>
              </a:rPr>
              <a:t>Self Hosting at Home </a:t>
            </a:r>
          </a:p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101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09294" y="3142393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09294" y="4833566"/>
            <a:ext cx="885228" cy="885228"/>
            <a:chOff x="0" y="0"/>
            <a:chExt cx="1180304" cy="11803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9294" y="6385811"/>
            <a:ext cx="885228" cy="885228"/>
            <a:chOff x="0" y="0"/>
            <a:chExt cx="1180304" cy="11803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15486" y="4593241"/>
            <a:ext cx="5454176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Steps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59855" y="3190672"/>
            <a:ext cx="49093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Requirement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9855" y="4881845"/>
            <a:ext cx="468348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Network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9855" y="6434090"/>
            <a:ext cx="468348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Configuration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9157" y="2145514"/>
            <a:ext cx="9928164" cy="401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500" spc="-55">
                <a:solidFill>
                  <a:srgbClr val="000000"/>
                </a:solidFill>
                <a:latin typeface="DM Sans Bold"/>
              </a:rPr>
              <a:t>Always read the hardware and software requirement of the application from the documentation before installation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65057" y="6163755"/>
            <a:ext cx="4889472" cy="176021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20692" y="6325363"/>
            <a:ext cx="477820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M Sans Bold"/>
              </a:rPr>
              <a:t>A note to self, Ahemm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78395" y="1391138"/>
            <a:ext cx="9380905" cy="75047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593241"/>
            <a:ext cx="5454176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Ouch :/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944"/>
          <a:stretch>
            <a:fillRect/>
          </a:stretch>
        </p:blipFill>
        <p:spPr>
          <a:xfrm flipH="false" flipV="false" rot="0">
            <a:off x="10414415" y="598656"/>
            <a:ext cx="5619349" cy="90896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8228" y="3983928"/>
            <a:ext cx="9766187" cy="250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This definitely didn't happen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6591" y="3599975"/>
            <a:ext cx="10418754" cy="875703"/>
            <a:chOff x="0" y="0"/>
            <a:chExt cx="22770676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706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2770677">
                  <a:moveTo>
                    <a:pt x="2264621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46216" y="0"/>
                  </a:lnTo>
                  <a:cubicBezTo>
                    <a:pt x="22714796" y="0"/>
                    <a:pt x="22770677" y="55880"/>
                    <a:pt x="22770677" y="124460"/>
                  </a:cubicBezTo>
                  <a:lnTo>
                    <a:pt x="22770677" y="1789430"/>
                  </a:lnTo>
                  <a:cubicBezTo>
                    <a:pt x="22770677" y="1858010"/>
                    <a:pt x="22714796" y="1913890"/>
                    <a:pt x="22646216" y="191389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58315" y="3726535"/>
            <a:ext cx="1067958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</a:rPr>
              <a:t>What is selfhosting and why you should self host?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6591" y="5862235"/>
            <a:ext cx="10418754" cy="875703"/>
            <a:chOff x="0" y="0"/>
            <a:chExt cx="22770676" cy="191389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27706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2770677">
                  <a:moveTo>
                    <a:pt x="2264621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46216" y="0"/>
                  </a:lnTo>
                  <a:cubicBezTo>
                    <a:pt x="22714796" y="0"/>
                    <a:pt x="22770677" y="55880"/>
                    <a:pt x="22770677" y="124460"/>
                  </a:cubicBezTo>
                  <a:lnTo>
                    <a:pt x="22770677" y="1789430"/>
                  </a:lnTo>
                  <a:cubicBezTo>
                    <a:pt x="22770677" y="1858010"/>
                    <a:pt x="22714796" y="1913890"/>
                    <a:pt x="22646216" y="191389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58315" y="6001323"/>
            <a:ext cx="1007366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</a:rPr>
              <a:t>Things to know while self hosting your applications.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46591" y="4731105"/>
            <a:ext cx="10418754" cy="875703"/>
            <a:chOff x="0" y="0"/>
            <a:chExt cx="22770676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27706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2770677">
                  <a:moveTo>
                    <a:pt x="2264621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46216" y="0"/>
                  </a:lnTo>
                  <a:cubicBezTo>
                    <a:pt x="22714796" y="0"/>
                    <a:pt x="22770677" y="55880"/>
                    <a:pt x="22770677" y="124460"/>
                  </a:cubicBezTo>
                  <a:lnTo>
                    <a:pt x="22770677" y="1789430"/>
                  </a:lnTo>
                  <a:cubicBezTo>
                    <a:pt x="22770677" y="1858010"/>
                    <a:pt x="22714796" y="1913890"/>
                    <a:pt x="22646216" y="191389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58315" y="4836477"/>
            <a:ext cx="933097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</a:rPr>
              <a:t>What can you selfhost and where?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46591" y="6993365"/>
            <a:ext cx="10418754" cy="875703"/>
            <a:chOff x="0" y="0"/>
            <a:chExt cx="22770676" cy="191389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227706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2770677">
                  <a:moveTo>
                    <a:pt x="2264621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46216" y="0"/>
                  </a:lnTo>
                  <a:cubicBezTo>
                    <a:pt x="22714796" y="0"/>
                    <a:pt x="22770677" y="55880"/>
                    <a:pt x="22770677" y="124460"/>
                  </a:cubicBezTo>
                  <a:lnTo>
                    <a:pt x="22770677" y="1789430"/>
                  </a:lnTo>
                  <a:cubicBezTo>
                    <a:pt x="22770677" y="1858010"/>
                    <a:pt x="22714796" y="1913890"/>
                    <a:pt x="22646216" y="191389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58315" y="7124194"/>
            <a:ext cx="87465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</a:rPr>
              <a:t>Famous tools that you can self host at home.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4821" y="3599975"/>
            <a:ext cx="875703" cy="875703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10302" y="3807214"/>
            <a:ext cx="433316" cy="49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4821" y="5862235"/>
            <a:ext cx="875703" cy="875703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00777" y="6106098"/>
            <a:ext cx="433316" cy="49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4821" y="4731105"/>
            <a:ext cx="875703" cy="875703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00777" y="4952631"/>
            <a:ext cx="433316" cy="49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4821" y="6993365"/>
            <a:ext cx="875703" cy="875703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91252" y="7228969"/>
            <a:ext cx="433316" cy="49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965346" y="315998"/>
            <a:ext cx="5991211" cy="3453116"/>
            <a:chOff x="0" y="0"/>
            <a:chExt cx="7988281" cy="4604155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988281" cy="4604155"/>
            </a:xfrm>
            <a:prstGeom prst="rect">
              <a:avLst/>
            </a:prstGeom>
          </p:spPr>
        </p:pic>
        <p:sp>
          <p:nvSpPr>
            <p:cNvPr name="TextBox 28" id="28"/>
            <p:cNvSpPr txBox="true"/>
            <p:nvPr/>
          </p:nvSpPr>
          <p:spPr>
            <a:xfrm rot="0">
              <a:off x="1678177" y="490185"/>
              <a:ext cx="4631928" cy="2548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>
                  <a:solidFill>
                    <a:srgbClr val="FFFFFF"/>
                  </a:solidFill>
                  <a:latin typeface="DM Sans"/>
                </a:rPr>
                <a:t>T</a:t>
              </a:r>
              <a:r>
                <a:rPr lang="en-US" sz="7200">
                  <a:solidFill>
                    <a:srgbClr val="FFFFFF"/>
                  </a:solidFill>
                  <a:latin typeface="DM Sans"/>
                </a:rPr>
                <a:t>oday's </a:t>
              </a:r>
            </a:p>
            <a:p>
              <a:pPr>
                <a:lnSpc>
                  <a:spcPts val="7200"/>
                </a:lnSpc>
              </a:pPr>
              <a:r>
                <a:rPr lang="en-US" sz="7200">
                  <a:solidFill>
                    <a:srgbClr val="FFFFFF"/>
                  </a:solidFill>
                  <a:latin typeface="DM Sans"/>
                </a:rPr>
                <a:t>Agenda</a:t>
              </a: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987089" y="3793210"/>
            <a:ext cx="2300911" cy="64238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4460583"/>
            <a:ext cx="14743502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Network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77479" y="3320949"/>
            <a:ext cx="3933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DM Sans"/>
              </a:rPr>
              <a:t>Chapter 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8578" y="2291927"/>
            <a:ext cx="15630844" cy="57031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38160" y="9031605"/>
            <a:ext cx="41483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Setup Ngnix or Caddy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8460" y="8815686"/>
            <a:ext cx="885228" cy="885228"/>
            <a:chOff x="0" y="0"/>
            <a:chExt cx="1180304" cy="11803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76015" y="9031605"/>
            <a:ext cx="46834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Port Forwarding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28837" y="8815686"/>
            <a:ext cx="885228" cy="885228"/>
            <a:chOff x="0" y="0"/>
            <a:chExt cx="1180304" cy="118030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56055" y="8822055"/>
            <a:ext cx="468348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Enjoy your movie from another country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70802" y="8815686"/>
            <a:ext cx="885228" cy="885228"/>
            <a:chOff x="0" y="0"/>
            <a:chExt cx="1180304" cy="11803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8578" y="2291927"/>
            <a:ext cx="15630844" cy="57031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38160" y="9031605"/>
            <a:ext cx="41483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Setup Ngnix or Caddy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8460" y="8815686"/>
            <a:ext cx="885228" cy="885228"/>
            <a:chOff x="0" y="0"/>
            <a:chExt cx="1180304" cy="11803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76015" y="9031605"/>
            <a:ext cx="46834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Port Forwarding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28837" y="8815686"/>
            <a:ext cx="885228" cy="885228"/>
            <a:chOff x="0" y="0"/>
            <a:chExt cx="1180304" cy="118030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56055" y="8822055"/>
            <a:ext cx="468348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Enjoy your movie from another country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70802" y="8815686"/>
            <a:ext cx="885228" cy="885228"/>
            <a:chOff x="0" y="0"/>
            <a:chExt cx="1180304" cy="11803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0825" y="8290504"/>
            <a:ext cx="1456972" cy="19355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4460583"/>
            <a:ext cx="14743502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Dynamic IP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77479" y="3320949"/>
            <a:ext cx="3933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DM Sans"/>
              </a:rPr>
              <a:t>Problem 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01295" y="7523629"/>
            <a:ext cx="3285410" cy="20533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46568" y="7272473"/>
            <a:ext cx="4312732" cy="25556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7842338"/>
            <a:ext cx="3862660" cy="14159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177479" y="3320949"/>
            <a:ext cx="3933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3C466"/>
                </a:solidFill>
                <a:latin typeface="DM Sans"/>
              </a:rPr>
              <a:t>Solution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2249" y="4460583"/>
            <a:ext cx="14743502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Dynamic DNS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547729"/>
            <a:ext cx="9515314" cy="71915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83350" y="1547729"/>
            <a:ext cx="5946518" cy="71915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8578" y="2291927"/>
            <a:ext cx="15630844" cy="57031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38160" y="9031605"/>
            <a:ext cx="41483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Setup Ngnix or Caddy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8460" y="8815686"/>
            <a:ext cx="885228" cy="885228"/>
            <a:chOff x="0" y="0"/>
            <a:chExt cx="1180304" cy="11803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76015" y="9031605"/>
            <a:ext cx="46834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Port Forwarding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28837" y="8815686"/>
            <a:ext cx="885228" cy="885228"/>
            <a:chOff x="0" y="0"/>
            <a:chExt cx="1180304" cy="118030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56055" y="8822055"/>
            <a:ext cx="468348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Enjoy your movie from another country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70802" y="8815686"/>
            <a:ext cx="885228" cy="885228"/>
            <a:chOff x="0" y="0"/>
            <a:chExt cx="1180304" cy="11803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0825" y="8290504"/>
            <a:ext cx="1456972" cy="19355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4460583"/>
            <a:ext cx="14743502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CG NAT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77479" y="3320949"/>
            <a:ext cx="3933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DM Sans"/>
              </a:rPr>
              <a:t>Problem 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8460" y="8815686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76015" y="9031605"/>
            <a:ext cx="46834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Port Forwarding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828837" y="8815686"/>
            <a:ext cx="885228" cy="885228"/>
            <a:chOff x="0" y="0"/>
            <a:chExt cx="1180304" cy="118030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56055" y="8822055"/>
            <a:ext cx="468348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Enjoy your movie from another country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70802" y="8815686"/>
            <a:ext cx="885228" cy="885228"/>
            <a:chOff x="0" y="0"/>
            <a:chExt cx="1180304" cy="118030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0825" y="8290504"/>
            <a:ext cx="1456972" cy="19355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7063" y="2136032"/>
            <a:ext cx="15333875" cy="525399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138160" y="9031605"/>
            <a:ext cx="41483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Setup Ngnix or Caddy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2467736"/>
            <a:ext cx="14743502" cy="421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9599" spc="-95">
                <a:solidFill>
                  <a:srgbClr val="000000"/>
                </a:solidFill>
                <a:latin typeface="DM Sans Bold"/>
              </a:rPr>
              <a:t>Reverse SSH Tunnel </a:t>
            </a:r>
          </a:p>
          <a:p>
            <a:pPr algn="ctr">
              <a:lnSpc>
                <a:spcPts val="11039"/>
              </a:lnSpc>
            </a:pPr>
            <a:r>
              <a:rPr lang="en-US" sz="9599" spc="-95">
                <a:solidFill>
                  <a:srgbClr val="000000"/>
                </a:solidFill>
                <a:latin typeface="DM Sans Bold"/>
              </a:rPr>
              <a:t>or </a:t>
            </a:r>
          </a:p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Reverse VPN Tunnel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8354" y="7889559"/>
            <a:ext cx="4170974" cy="19153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21613" r="0" b="18798"/>
          <a:stretch>
            <a:fillRect/>
          </a:stretch>
        </p:blipFill>
        <p:spPr>
          <a:xfrm flipH="false" flipV="false" rot="0">
            <a:off x="14933124" y="8432416"/>
            <a:ext cx="2647947" cy="8296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398520" y="8058524"/>
            <a:ext cx="4929500" cy="15774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177479" y="1215673"/>
            <a:ext cx="3933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3C466"/>
                </a:solidFill>
                <a:latin typeface="DM Sans"/>
              </a:rPr>
              <a:t>Solution :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646578" y="8126751"/>
            <a:ext cx="2874692" cy="1509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677" y="2220150"/>
            <a:ext cx="5684951" cy="2046582"/>
            <a:chOff x="0" y="0"/>
            <a:chExt cx="7579935" cy="27287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79935" cy="2728777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084768" y="317273"/>
              <a:ext cx="5410398" cy="1047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5600">
                  <a:solidFill>
                    <a:srgbClr val="FFFFFF"/>
                  </a:solidFill>
                  <a:latin typeface="DM Sans"/>
                </a:rPr>
                <a:t>$ whoami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10677" y="5105400"/>
            <a:ext cx="12633055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9" indent="-410209" lvl="1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</a:rPr>
              <a:t>Application Developer (Intern) @</a:t>
            </a:r>
            <a:r>
              <a:rPr lang="en-US" sz="3799">
                <a:solidFill>
                  <a:srgbClr val="000000"/>
                </a:solidFill>
                <a:latin typeface="DM Sans Bold"/>
              </a:rPr>
              <a:t> Ather Energy</a:t>
            </a:r>
          </a:p>
          <a:p>
            <a:pPr marL="820419" indent="-410209" lvl="1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</a:rPr>
              <a:t>Maker.</a:t>
            </a:r>
          </a:p>
          <a:p>
            <a:pPr algn="l" marL="820419" indent="-410209" lvl="1">
              <a:lnSpc>
                <a:spcPts val="493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</a:rPr>
              <a:t>Self proclaimed Jedi master :)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76482" y="8415555"/>
            <a:ext cx="3380725" cy="842745"/>
            <a:chOff x="0" y="0"/>
            <a:chExt cx="4507633" cy="112365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23659" cy="1123659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360397" y="152678"/>
              <a:ext cx="3147236" cy="75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DM Sans"/>
                </a:rPr>
                <a:t>@adixthya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4819" y="835451"/>
            <a:ext cx="15278361" cy="86160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0479" y="1028700"/>
            <a:ext cx="11927041" cy="672615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8460" y="8815686"/>
            <a:ext cx="885228" cy="885228"/>
            <a:chOff x="0" y="0"/>
            <a:chExt cx="1180304" cy="118030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76015" y="9031605"/>
            <a:ext cx="46834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Port Forwarding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28837" y="8815686"/>
            <a:ext cx="885228" cy="885228"/>
            <a:chOff x="0" y="0"/>
            <a:chExt cx="1180304" cy="118030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56055" y="8822055"/>
            <a:ext cx="468348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Enjoy your movie from another country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470802" y="8815686"/>
            <a:ext cx="885228" cy="885228"/>
            <a:chOff x="0" y="0"/>
            <a:chExt cx="1180304" cy="118030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38160" y="9031605"/>
            <a:ext cx="41483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Setup Ngnix or Caddy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665" y="3855299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57665" y="5546473"/>
            <a:ext cx="885228" cy="885228"/>
            <a:chOff x="0" y="0"/>
            <a:chExt cx="1180304" cy="11803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804521"/>
            <a:ext cx="6494131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Easy setup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8226" y="3903578"/>
            <a:ext cx="747114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sudo apt-get install tailscale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8226" y="5594752"/>
            <a:ext cx="468348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sudo tailscale up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59901" y="5086013"/>
            <a:ext cx="4929500" cy="1577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56748" y="2531988"/>
            <a:ext cx="9174503" cy="45899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03853" y="701287"/>
            <a:ext cx="548029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DM Sans"/>
              </a:rPr>
              <a:t>OSS Alternative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08428" y="8545830"/>
            <a:ext cx="747114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https://headscale.net/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1470" y="4047269"/>
            <a:ext cx="9011862" cy="18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00"/>
              </a:lnSpc>
            </a:pPr>
            <a:r>
              <a:rPr lang="en-US" sz="13000" spc="-130">
                <a:solidFill>
                  <a:srgbClr val="000000"/>
                </a:solidFill>
                <a:latin typeface="DM Sans Bold"/>
              </a:rPr>
              <a:t>Quizz Time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88871" y="2753373"/>
            <a:ext cx="3644143" cy="1311892"/>
            <a:chOff x="0" y="0"/>
            <a:chExt cx="4858858" cy="174918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4858858" cy="1749189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633542" y="201128"/>
              <a:ext cx="3591773" cy="528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DM Sans Bold"/>
                </a:rPr>
                <a:t>Are you ready?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13332" y="4065265"/>
            <a:ext cx="2663014" cy="671861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813" y="2254469"/>
            <a:ext cx="5778062" cy="57780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813" y="2254469"/>
            <a:ext cx="5778062" cy="57780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756467" y="3283999"/>
            <a:ext cx="5241105" cy="37190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004895" y="3334383"/>
            <a:ext cx="8680895" cy="59239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2210" y="4111849"/>
            <a:ext cx="7767083" cy="43689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495639" y="394762"/>
            <a:ext cx="3018513" cy="21418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11958" t="0" r="12598" b="0"/>
          <a:stretch>
            <a:fillRect/>
          </a:stretch>
        </p:blipFill>
        <p:spPr>
          <a:xfrm flipH="false" flipV="false" rot="0">
            <a:off x="1028700" y="3920045"/>
            <a:ext cx="5335343" cy="24469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1958" t="0" r="12598" b="0"/>
          <a:stretch>
            <a:fillRect/>
          </a:stretch>
        </p:blipFill>
        <p:spPr>
          <a:xfrm flipH="false" flipV="false" rot="0">
            <a:off x="1028700" y="3920045"/>
            <a:ext cx="5335343" cy="24469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94672" y="1962784"/>
            <a:ext cx="4632733" cy="25737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572511" y="5143500"/>
            <a:ext cx="2921949" cy="29219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69426" y="8694099"/>
            <a:ext cx="19800514" cy="18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4200" spc="-42">
                <a:solidFill>
                  <a:srgbClr val="000000"/>
                </a:solidFill>
                <a:latin typeface="DM Sans"/>
              </a:rPr>
              <a:t>curl -sSL https://install.pi-hole.net | bash</a:t>
            </a:r>
          </a:p>
          <a:p>
            <a:pPr algn="ctr">
              <a:lnSpc>
                <a:spcPts val="4830"/>
              </a:lnSpc>
            </a:pPr>
          </a:p>
          <a:p>
            <a:pPr algn="ctr" marL="0" indent="0" lvl="0">
              <a:lnSpc>
                <a:spcPts val="483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269426" y="1038225"/>
            <a:ext cx="1980051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spc="-24">
                <a:solidFill>
                  <a:srgbClr val="000000"/>
                </a:solidFill>
                <a:latin typeface="DM Sans"/>
              </a:rPr>
              <a:t>curl -s -S -L </a:t>
            </a:r>
          </a:p>
          <a:p>
            <a:pPr algn="ctr">
              <a:lnSpc>
                <a:spcPts val="2760"/>
              </a:lnSpc>
            </a:pPr>
            <a:r>
              <a:rPr lang="en-US" sz="2400" spc="-24">
                <a:solidFill>
                  <a:srgbClr val="000000"/>
                </a:solidFill>
                <a:latin typeface="DM Sans"/>
              </a:rPr>
              <a:t>https://raw.githubusercontent.com/AdguardTeam/AdGuardHome/master/scripts/install.sh | </a:t>
            </a:r>
          </a:p>
          <a:p>
            <a:pPr algn="ctr" marL="0" indent="0" lvl="0">
              <a:lnSpc>
                <a:spcPts val="2760"/>
              </a:lnSpc>
            </a:pPr>
            <a:r>
              <a:rPr lang="en-US" sz="2400" spc="-24">
                <a:solidFill>
                  <a:srgbClr val="000000"/>
                </a:solidFill>
                <a:latin typeface="DM Sans"/>
              </a:rPr>
              <a:t>sh -s -- -v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1470" y="4047269"/>
            <a:ext cx="9011862" cy="18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00"/>
              </a:lnSpc>
            </a:pPr>
            <a:r>
              <a:rPr lang="en-US" sz="13000" spc="-130">
                <a:solidFill>
                  <a:srgbClr val="000000"/>
                </a:solidFill>
                <a:latin typeface="DM Sans Bold"/>
              </a:rPr>
              <a:t>Let's Start!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88871" y="2753373"/>
            <a:ext cx="3644143" cy="1311892"/>
            <a:chOff x="0" y="0"/>
            <a:chExt cx="4858858" cy="174918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4858858" cy="1749189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633542" y="201128"/>
              <a:ext cx="3591773" cy="528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DM Sans Bold"/>
                </a:rPr>
                <a:t>Are you ready?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13332" y="4065265"/>
            <a:ext cx="2663014" cy="67186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4047224"/>
            <a:ext cx="5223263" cy="21925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70447" y="7200900"/>
            <a:ext cx="4739769" cy="24883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13297" cy="15653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4047224"/>
            <a:ext cx="5223263" cy="21925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0447" y="7200900"/>
            <a:ext cx="4739769" cy="24883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13297" cy="15653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93593" y="3582473"/>
            <a:ext cx="5965707" cy="31220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015584" y="7469122"/>
            <a:ext cx="986626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</a:rPr>
              <a:t>curl https://repo.jellyfin.org/install-debuntu.sh | sudo bash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024766"/>
            <a:ext cx="5369393" cy="42374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024766"/>
            <a:ext cx="5369393" cy="42374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651566" y="2496955"/>
            <a:ext cx="5029317" cy="50293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19463" y="8760460"/>
            <a:ext cx="1044907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</a:rPr>
              <a:t>wget https://dl.photoprism.app/docker/docker-compose.yml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6756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31473" y="2201009"/>
            <a:ext cx="5884982" cy="58849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1473" y="2201009"/>
            <a:ext cx="5884982" cy="5884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5354" t="0" r="0" b="0"/>
          <a:stretch>
            <a:fillRect/>
          </a:stretch>
        </p:blipFill>
        <p:spPr>
          <a:xfrm flipH="false" flipV="false" rot="0">
            <a:off x="11135493" y="3525935"/>
            <a:ext cx="6123807" cy="32351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135493" y="6713440"/>
            <a:ext cx="6123807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wget -O gitea https://dl.gitea.com/gitea/main-nightly/gitea-main-nightly-linux-amd64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chmod +x gitea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6756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467" y="3086100"/>
            <a:ext cx="266947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93993" y="3313298"/>
            <a:ext cx="3660405" cy="36604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3108" y="4536524"/>
            <a:ext cx="2881783" cy="12139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93993" y="3313298"/>
            <a:ext cx="3660405" cy="36604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16757" y="4116405"/>
            <a:ext cx="6502794" cy="41341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016757" y="1665473"/>
            <a:ext cx="3513299" cy="19762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1968" r="0" b="0"/>
          <a:stretch>
            <a:fillRect/>
          </a:stretch>
        </p:blipFill>
        <p:spPr>
          <a:xfrm flipH="false" flipV="false" rot="0">
            <a:off x="14837675" y="1416080"/>
            <a:ext cx="2681876" cy="252574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63197" y="8545830"/>
            <a:ext cx="1376160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Affine - https://github.com/toeverything/AFFiNE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81084"/>
            <a:ext cx="5870055" cy="84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83"/>
              </a:lnSpc>
            </a:pPr>
            <a:r>
              <a:rPr lang="en-US" sz="6383" spc="-63">
                <a:solidFill>
                  <a:srgbClr val="000000"/>
                </a:solidFill>
                <a:latin typeface="DM Sans Bold"/>
              </a:rPr>
              <a:t>More tools at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16701" y="8241093"/>
            <a:ext cx="9842599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Trocchi"/>
              </a:rPr>
              <a:t>github.com/awesome-selfhosted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34677" y="3161128"/>
            <a:ext cx="885228" cy="885228"/>
            <a:chOff x="0" y="0"/>
            <a:chExt cx="1180304" cy="11803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13975" y="282668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34677" y="4852301"/>
            <a:ext cx="885228" cy="885228"/>
            <a:chOff x="0" y="0"/>
            <a:chExt cx="1180304" cy="11803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34677" y="6404546"/>
            <a:ext cx="885228" cy="885228"/>
            <a:chOff x="0" y="0"/>
            <a:chExt cx="1180304" cy="11803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3975" y="290531"/>
              <a:ext cx="577755" cy="67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725922"/>
            <a:ext cx="6291213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Resources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5238" y="3209407"/>
            <a:ext cx="767406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Self Hosting 101 - Mon School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85238" y="4900580"/>
            <a:ext cx="744824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Network Chuck - YouTube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5238" y="6452825"/>
            <a:ext cx="7674062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github.com/mikeroyal/Self-Hosting-Guide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9522" y="4460583"/>
            <a:ext cx="12688955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What is Self Hosting ?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9918" y="4279582"/>
            <a:ext cx="9928164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19"/>
              </a:lnSpc>
              <a:spcBef>
                <a:spcPct val="0"/>
              </a:spcBef>
            </a:pPr>
            <a:r>
              <a:rPr lang="en-US" sz="12000" spc="-120">
                <a:solidFill>
                  <a:srgbClr val="000000"/>
                </a:solidFill>
                <a:latin typeface="DM Sans Bold"/>
              </a:rPr>
              <a:t>Bonus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65057" y="6163755"/>
            <a:ext cx="4889472" cy="176021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079726" y="6389181"/>
            <a:ext cx="526013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DM Sans Bold"/>
              </a:rPr>
              <a:t>For you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91847" y="1796943"/>
            <a:ext cx="5286354" cy="70484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552293"/>
            <a:ext cx="7128251" cy="371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Have an old phone lying around ?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16904" y="3221793"/>
            <a:ext cx="2302604" cy="23026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984311" y="3182492"/>
            <a:ext cx="2381206" cy="23812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786054" y="3435395"/>
            <a:ext cx="2067481" cy="20674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5766" y="6074537"/>
            <a:ext cx="5644880" cy="102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DashCam</a:t>
            </a:r>
            <a:r>
              <a:rPr lang="en-US" sz="3499">
                <a:solidFill>
                  <a:srgbClr val="000000"/>
                </a:solidFill>
                <a:latin typeface="DM Sans"/>
              </a:rPr>
              <a:t> 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</a:rPr>
              <a:t>Droid Dashcam or Open DashCam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2474" y="6074538"/>
            <a:ext cx="5644880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M Sans Bold"/>
              </a:rPr>
              <a:t>Webcam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Android IP Camera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5659" y="6092318"/>
            <a:ext cx="622827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M Sans Bold"/>
              </a:rPr>
              <a:t>Virtual Keyboard and Mouse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KDE Connect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0345" y="4460583"/>
            <a:ext cx="9147311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Thank you :)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91700" y="6080912"/>
            <a:ext cx="4894263" cy="28208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461052" y="6691249"/>
            <a:ext cx="35555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DM Sans"/>
              </a:rPr>
              <a:t> Have a great day ahead.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0438" y="4566691"/>
            <a:ext cx="1153618" cy="1153618"/>
            <a:chOff x="0" y="0"/>
            <a:chExt cx="1538158" cy="153815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8158" cy="153815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09168" y="366344"/>
              <a:ext cx="752923" cy="886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69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29848" y="1287713"/>
            <a:ext cx="6705717" cy="771157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15486" y="4593241"/>
            <a:ext cx="4338126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Why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5073" y="4580250"/>
            <a:ext cx="1126501" cy="1126501"/>
            <a:chOff x="0" y="0"/>
            <a:chExt cx="1502001" cy="150200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02001" cy="15020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99550" y="358852"/>
              <a:ext cx="735225" cy="864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58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08371" y="1227358"/>
            <a:ext cx="7650929" cy="78322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15486" y="4593241"/>
            <a:ext cx="4033749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Why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77194" y="2410684"/>
            <a:ext cx="1171893" cy="1171893"/>
            <a:chOff x="0" y="0"/>
            <a:chExt cx="1562523" cy="15625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62523" cy="156252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15649" y="371392"/>
              <a:ext cx="764850" cy="900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2"/>
                </a:lnSpc>
              </a:pPr>
              <a:r>
                <a:rPr lang="en-US" sz="4765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77194" y="4649513"/>
            <a:ext cx="1171893" cy="1171893"/>
            <a:chOff x="0" y="0"/>
            <a:chExt cx="1562523" cy="156252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62523" cy="156252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15649" y="381801"/>
              <a:ext cx="764850" cy="900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2"/>
                </a:lnSpc>
              </a:pPr>
              <a:r>
                <a:rPr lang="en-US" sz="4765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77194" y="6704423"/>
            <a:ext cx="1171893" cy="1171893"/>
            <a:chOff x="0" y="0"/>
            <a:chExt cx="1562523" cy="156252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62523" cy="156252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15649" y="381801"/>
              <a:ext cx="764850" cy="900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2"/>
                </a:lnSpc>
              </a:pPr>
              <a:r>
                <a:rPr lang="en-US" sz="4765">
                  <a:solidFill>
                    <a:srgbClr val="FFFFFF"/>
                  </a:solidFill>
                  <a:latin typeface="DM Sans Bold"/>
                </a:rPr>
                <a:t>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15486" y="4593241"/>
            <a:ext cx="5454176" cy="12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Why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5637" y="2480223"/>
            <a:ext cx="6499087" cy="93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84"/>
              </a:lnSpc>
              <a:spcBef>
                <a:spcPct val="0"/>
              </a:spcBef>
            </a:pPr>
            <a:r>
              <a:rPr lang="en-US" sz="5560">
                <a:solidFill>
                  <a:srgbClr val="000000"/>
                </a:solidFill>
                <a:latin typeface="DM Sans"/>
              </a:rPr>
              <a:t>No vendor lock 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5637" y="4719052"/>
            <a:ext cx="6200144" cy="93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84"/>
              </a:lnSpc>
              <a:spcBef>
                <a:spcPct val="0"/>
              </a:spcBef>
            </a:pPr>
            <a:r>
              <a:rPr lang="en-US" sz="5560">
                <a:solidFill>
                  <a:srgbClr val="000000"/>
                </a:solidFill>
                <a:latin typeface="DM Sans"/>
              </a:rPr>
              <a:t>Cost Effective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5109" y="6773962"/>
            <a:ext cx="6200144" cy="93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84"/>
              </a:lnSpc>
              <a:spcBef>
                <a:spcPct val="0"/>
              </a:spcBef>
            </a:pPr>
            <a:r>
              <a:rPr lang="en-US" sz="5560">
                <a:solidFill>
                  <a:srgbClr val="000000"/>
                </a:solidFill>
                <a:latin typeface="DM Sans"/>
              </a:rPr>
              <a:t>Experience++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49" y="4460583"/>
            <a:ext cx="14743502" cy="14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latin typeface="DM Sans Bold"/>
              </a:rPr>
              <a:t>What can you self host?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DAFkB3n2QdI</dc:identifier>
  <dcterms:modified xsi:type="dcterms:W3CDTF">2011-08-01T06:04:30Z</dcterms:modified>
  <cp:revision>1</cp:revision>
  <dc:title>Self Hosting at Home</dc:title>
</cp:coreProperties>
</file>